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6" r:id="rId1"/>
    <p:sldMasterId id="2147484766" r:id="rId2"/>
  </p:sldMasterIdLst>
  <p:notesMasterIdLst>
    <p:notesMasterId r:id="rId12"/>
  </p:notesMasterIdLst>
  <p:sldIdLst>
    <p:sldId id="449" r:id="rId3"/>
    <p:sldId id="504" r:id="rId4"/>
    <p:sldId id="508" r:id="rId5"/>
    <p:sldId id="486" r:id="rId6"/>
    <p:sldId id="506" r:id="rId7"/>
    <p:sldId id="488" r:id="rId8"/>
    <p:sldId id="507" r:id="rId9"/>
    <p:sldId id="490" r:id="rId10"/>
    <p:sldId id="497" r:id="rId11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040"/>
    <a:srgbClr val="FF6161"/>
    <a:srgbClr val="9EE1EA"/>
    <a:srgbClr val="F2D6E6"/>
    <a:srgbClr val="CCFF99"/>
    <a:srgbClr val="FF4747"/>
    <a:srgbClr val="F8A91C"/>
    <a:srgbClr val="99FFCC"/>
    <a:srgbClr val="008A3E"/>
    <a:srgbClr val="F97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0" autoAdjust="0"/>
    <p:restoredTop sz="99176" autoAdjust="0"/>
  </p:normalViewPr>
  <p:slideViewPr>
    <p:cSldViewPr>
      <p:cViewPr>
        <p:scale>
          <a:sx n="90" d="100"/>
          <a:sy n="90" d="100"/>
        </p:scale>
        <p:origin x="-426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9532884557220329E-2"/>
          <c:w val="1"/>
          <c:h val="0.69537209005852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270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EE72E5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0589730971128608E-2"/>
                  <c:y val="-0.43033672150641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учреждения образования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b"/>
      <c:layout>
        <c:manualLayout>
          <c:xMode val="edge"/>
          <c:yMode val="edge"/>
          <c:x val="4.6174759405074255E-2"/>
          <c:y val="0.73244983691000998"/>
          <c:w val="0.95382524059493312"/>
          <c:h val="0.24997739985831402"/>
        </c:manualLayout>
      </c:layout>
      <c:overlay val="0"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6CFC24-618D-4B96-8A6A-8062C5998AF3}" type="datetimeFigureOut">
              <a:rPr lang="ru-RU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E25E12-F588-449F-94B3-B95EF6F03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16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C44C21-A5C4-401A-8ABE-DFED86DC6330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C1F584-429A-4B00-AD84-FA5180676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B971B-C7FB-47CE-BFC8-E1FBDDB1C233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CF724-FAE2-4820-815D-843B98FCD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2E3EDB-0FBF-47C5-B3B8-11C5C7630A1B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C14B46-08C0-47A8-BCAA-030AD1001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84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28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5C44C21-A5C4-401A-8ABE-DFED86DC6330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1F584-429A-4B00-AD84-FA5180676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pPr>
              <a:defRPr/>
            </a:pPr>
            <a:fld id="{B4323F05-F763-4B1A-A826-D9DFD5CF8668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39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228EC-526D-4652-BD42-BF2A924D8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8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84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pPr>
              <a:defRPr/>
            </a:pPr>
            <a:fld id="{25D6A991-79C0-4379-B4CD-5FF0ACF1FB9D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39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31"/>
            <a:ext cx="502920" cy="225623"/>
          </a:xfrm>
        </p:spPr>
        <p:txBody>
          <a:bodyPr/>
          <a:lstStyle/>
          <a:p>
            <a:pPr>
              <a:defRPr/>
            </a:pPr>
            <a:fld id="{4144A2F8-6233-401D-B5E7-884BCA5392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7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pPr>
              <a:defRPr/>
            </a:pPr>
            <a:fld id="{2F39CF2A-F336-4BE6-A548-EFB8DAB8D50B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>
              <a:defRPr/>
            </a:pPr>
            <a:fld id="{D10BD812-07C8-41B9-AF6B-22D9BF52C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pPr>
              <a:defRPr/>
            </a:pPr>
            <a:fld id="{E3B7D022-2713-4703-9099-35CCF7A4EC74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4DEB5EF-E168-427A-A71E-7F3B30D9A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8F01E-82DA-4923-81C9-5E3221480A2A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AF1FF-EC05-496D-8E83-782243B54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pPr>
              <a:defRPr/>
            </a:pPr>
            <a:fld id="{3DDB247B-BD16-48C9-A160-01465F3B0A10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30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>
              <a:defRPr/>
            </a:pPr>
            <a:fld id="{84D92184-8832-4F6C-B589-DE7EB844E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2E4CB63-8270-4738-8D96-7D88BB0483B2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53AFD0F-BECA-4FEE-A736-13CD8D027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323F05-F763-4B1A-A826-D9DFD5CF8668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228EC-526D-4652-BD42-BF2A924D8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29485F2-8651-4DDA-AEE4-5FD73FBDD70F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477E577-C7A6-4F4B-A60D-1DCF1D581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B971B-C7FB-47CE-BFC8-E1FBDDB1C233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CF724-FAE2-4820-815D-843B98FCD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E3EDB-0FBF-47C5-B3B8-11C5C7630A1B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14B46-08C0-47A8-BCAA-030AD1001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39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D6A991-79C0-4379-B4CD-5FF0ACF1FB9D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44A2F8-6233-401D-B5E7-884BCA5392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12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39CF2A-F336-4BE6-A548-EFB8DAB8D50B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0BD812-07C8-41B9-AF6B-22D9BF52C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7D022-2713-4703-9099-35CCF7A4EC74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DEB5EF-E168-427A-A71E-7F3B30D9A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8F01E-82DA-4923-81C9-5E3221480A2A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2AF1FF-EC05-496D-8E83-782243B54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DB247B-BD16-48C9-A160-01465F3B0A10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D92184-8832-4F6C-B589-DE7EB844E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5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4CB63-8270-4738-8D96-7D88BB0483B2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3AFD0F-BECA-4FEE-A736-13CD8D0272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485F2-8651-4DDA-AEE4-5FD73FBDD70F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77E577-C7A6-4F4B-A60D-1DCF1D581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4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68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601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0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30" y="1583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98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84" y="-39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F74DC5E-1826-43D5-9816-7A2F34286164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7594D26-17A1-4DFA-B0BB-4F22CCF99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39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7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74DC5E-1826-43D5-9816-7A2F34286164}" type="datetimeFigureOut">
              <a:rPr lang="ru-RU" smtClean="0"/>
              <a:pPr>
                <a:defRPr/>
              </a:pPr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30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594D26-17A1-4DFA-B0BB-4F22CCF99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5143500"/>
          </a:xfrm>
          <a:ln>
            <a:noFill/>
          </a:ln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О готовности отдела статистики к проведению</a:t>
            </a:r>
            <a:r>
              <a:rPr lang="en-US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федерального статистического наблюдения «Социально-демографическое обследование </a:t>
            </a:r>
            <a:r>
              <a:rPr lang="en-US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/>
            </a:r>
            <a:br>
              <a:rPr lang="en-US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(</a:t>
            </a:r>
            <a:r>
              <a:rPr lang="ru-RU" sz="2800" b="1" dirty="0" err="1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микроперепись</a:t>
            </a:r>
            <a: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населения) </a:t>
            </a:r>
            <a:b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r>
              <a:rPr lang="ru-RU" sz="2800" b="1" dirty="0" smtClean="0">
                <a:ln w="12700" cap="flat" cmpd="sng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2015 года» </a:t>
            </a:r>
            <a:r>
              <a:rPr lang="ru-RU" sz="36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5A9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/>
            </a:r>
            <a:br>
              <a:rPr lang="ru-RU" sz="36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5A9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</a:br>
            <a:endParaRPr lang="ru-RU" sz="3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07196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0" cmpd="thinThick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Начальник отдела статистики Тимкина А.Р.</a:t>
            </a:r>
            <a:endParaRPr lang="ru-RU" sz="1600" b="1" i="1" dirty="0">
              <a:ln w="0" cmpd="thinThick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agriz\Desktop\5adf504b1f01a7b8bb4983a92f8af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9582"/>
            <a:ext cx="5832648" cy="35724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267494"/>
            <a:ext cx="684076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1 по 31 октября 2015 года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Российской Федерации проводится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микроперепись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населения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3478"/>
            <a:ext cx="57026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31590"/>
            <a:ext cx="3528392" cy="37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31590"/>
            <a:ext cx="353135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31590"/>
            <a:ext cx="3672408" cy="2800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mpd="thickThin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i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Республике Татарстан, в частности в Агрызском районе, в </a:t>
            </a:r>
            <a:r>
              <a:rPr lang="ru-RU" sz="2200" b="1" i="1" dirty="0" err="1" smtClean="0">
                <a:solidFill>
                  <a:srgbClr val="FF61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микропереписи</a:t>
            </a:r>
            <a:r>
              <a:rPr lang="ru-RU" sz="2200" b="1" i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населения 2015 года примут участие около 1065 человек, что составит 2,7% населения района</a:t>
            </a:r>
            <a:endParaRPr lang="ru-RU" sz="2200" b="1" i="1" dirty="0">
              <a:solidFill>
                <a:srgbClr val="FF616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26617" t="5983" r="35703" b="6268"/>
          <a:stretch>
            <a:fillRect/>
          </a:stretch>
        </p:blipFill>
        <p:spPr bwMode="auto">
          <a:xfrm>
            <a:off x="1115616" y="555526"/>
            <a:ext cx="3000396" cy="3929090"/>
          </a:xfrm>
          <a:prstGeom prst="roundRect">
            <a:avLst>
              <a:gd name="adj" fmla="val 16667"/>
            </a:avLst>
          </a:prstGeom>
          <a:ln w="19050"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123478"/>
            <a:ext cx="7632848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i="1" dirty="0" smtClean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4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Подобрано </a:t>
            </a:r>
            <a:r>
              <a:rPr lang="en-US" sz="24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24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переписчика</a:t>
            </a:r>
            <a:endParaRPr lang="en-US" sz="2400" b="1" i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987574"/>
          <a:ext cx="9144000" cy="415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5" name="Picture 3" descr="C:\Documents and Settings\shoginaa\Рабочий стол\c\8512f48ac72ade115c78c3894309b7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44"/>
            <a:ext cx="1714480" cy="1497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C:\Documents and Settings\shoginaa\Рабочий стол\c\anke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785932"/>
            <a:ext cx="1714512" cy="1543048"/>
          </a:xfrm>
          <a:prstGeom prst="roundRect">
            <a:avLst>
              <a:gd name="adj" fmla="val 16667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14297"/>
            <a:ext cx="7632848" cy="7012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i="1" dirty="0" smtClean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Инструментарий переписчиков</a:t>
            </a:r>
            <a:endParaRPr lang="en-US" sz="2000" b="1" i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142990"/>
            <a:ext cx="3500462" cy="576064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FFFF00"/>
                </a:solidFill>
              </a:rPr>
              <a:t>Планшетный компьютер</a:t>
            </a:r>
            <a:endParaRPr lang="ru-RU" b="1" dirty="0">
              <a:ln/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857370"/>
            <a:ext cx="3500462" cy="928694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Сумка для переноса планшета, светоотражающий браслет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071949"/>
            <a:ext cx="3500462" cy="936104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Инструкция, карточка респондента, </a:t>
            </a:r>
            <a:r>
              <a:rPr lang="ru-RU" b="1" dirty="0" err="1" smtClean="0">
                <a:solidFill>
                  <a:srgbClr val="FFFF00"/>
                </a:solidFill>
              </a:rPr>
              <a:t>инфоормационные</a:t>
            </a:r>
            <a:r>
              <a:rPr lang="ru-RU" b="1" dirty="0" smtClean="0">
                <a:solidFill>
                  <a:srgbClr val="FFFF00"/>
                </a:solidFill>
              </a:rPr>
              <a:t> листовки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3000378"/>
            <a:ext cx="3500462" cy="928694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Удостоверение,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шариковая ручка,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маршрутный лист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3528" t="24501" r="5238" b="9402"/>
          <a:stretch>
            <a:fillRect/>
          </a:stretch>
        </p:blipFill>
        <p:spPr bwMode="auto">
          <a:xfrm>
            <a:off x="3929058" y="3286132"/>
            <a:ext cx="2571768" cy="1584746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1603" t="14530" r="32336" b="11681"/>
          <a:stretch>
            <a:fillRect/>
          </a:stretch>
        </p:blipFill>
        <p:spPr bwMode="auto">
          <a:xfrm>
            <a:off x="3929058" y="1214428"/>
            <a:ext cx="2515150" cy="178937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 t="15385" r="65847" b="6553"/>
          <a:stretch>
            <a:fillRect/>
          </a:stretch>
        </p:blipFill>
        <p:spPr bwMode="auto">
          <a:xfrm>
            <a:off x="6786578" y="1071553"/>
            <a:ext cx="1785950" cy="200026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t="18234" r="65847" b="9971"/>
          <a:stretch>
            <a:fillRect/>
          </a:stretch>
        </p:blipFill>
        <p:spPr bwMode="auto">
          <a:xfrm>
            <a:off x="6786578" y="3143256"/>
            <a:ext cx="1785950" cy="1857388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339502"/>
            <a:ext cx="684076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Адреса жилых домов, попавшие в выборку для проведения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микропереписи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населения 2015 года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3476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село </a:t>
            </a:r>
            <a:r>
              <a:rPr lang="ru-RU" b="1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Утяганово</a:t>
            </a:r>
            <a:endParaRPr lang="ru-RU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92367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город Агрыз</a:t>
            </a:r>
            <a:endParaRPr lang="ru-RU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923678"/>
            <a:ext cx="504056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Гагарина, д. 10, 12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К.Маркса, д. 13, 15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Маяковского, д. 1, 3, 5, 12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Пушкина, д.1, 3, 5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2 пер. Гагарина, д. 6а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Гагарина, дома с 58 по 66</a:t>
            </a:r>
          </a:p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ул. М.Горького, дома с 55 по 67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48" y="142858"/>
            <a:ext cx="7746084" cy="732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EE1EA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i="1" dirty="0" smtClean="0">
              <a:ln>
                <a:solidFill>
                  <a:schemeClr val="bg1"/>
                </a:solidFill>
              </a:ln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0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Средства наглядной агитации  по </a:t>
            </a:r>
            <a:r>
              <a:rPr lang="ru-RU" sz="2000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микропереписи</a:t>
            </a:r>
            <a:r>
              <a:rPr lang="ru-RU" sz="20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населения 2015</a:t>
            </a:r>
            <a:endParaRPr lang="en-US" sz="2000" b="1" i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9984" t="10256" r="36637" b="5839"/>
          <a:stretch>
            <a:fillRect/>
          </a:stretch>
        </p:blipFill>
        <p:spPr bwMode="auto">
          <a:xfrm>
            <a:off x="214282" y="1643056"/>
            <a:ext cx="2357454" cy="3310088"/>
          </a:xfrm>
          <a:prstGeom prst="rect">
            <a:avLst/>
          </a:prstGeom>
          <a:ln w="38100">
            <a:solidFill>
              <a:srgbClr val="9EE1E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13789" t="9687" r="20631" b="6268"/>
          <a:stretch>
            <a:fillRect/>
          </a:stretch>
        </p:blipFill>
        <p:spPr bwMode="auto">
          <a:xfrm>
            <a:off x="2643174" y="1928808"/>
            <a:ext cx="3214710" cy="2786082"/>
          </a:xfrm>
          <a:prstGeom prst="rect">
            <a:avLst/>
          </a:prstGeom>
          <a:ln w="38100">
            <a:solidFill>
              <a:srgbClr val="9EE1EA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31590"/>
            <a:ext cx="2500330" cy="360040"/>
          </a:xfrm>
          <a:prstGeom prst="roundRect">
            <a:avLst/>
          </a:prstGeom>
          <a:ln w="28575">
            <a:solidFill>
              <a:srgbClr val="9EE1EA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Плакат</a:t>
            </a:r>
            <a:endParaRPr lang="ru-RU" i="1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1203598"/>
            <a:ext cx="2428892" cy="360040"/>
          </a:xfrm>
          <a:prstGeom prst="roundRect">
            <a:avLst/>
          </a:prstGeom>
          <a:ln w="28575">
            <a:solidFill>
              <a:srgbClr val="9EE1EA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Листовка</a:t>
            </a:r>
            <a:endParaRPr lang="ru-RU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3629" t="10826" r="20778" b="6268"/>
          <a:stretch>
            <a:fillRect/>
          </a:stretch>
        </p:blipFill>
        <p:spPr bwMode="auto">
          <a:xfrm>
            <a:off x="5357818" y="1923679"/>
            <a:ext cx="3786182" cy="28626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9EE1E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632" y="1654175"/>
            <a:ext cx="850106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БЛАГОДАРЮ</a:t>
            </a:r>
            <a:r>
              <a:rPr lang="ru-RU" sz="4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ЗА ВНИМАНИЕ!</a:t>
            </a:r>
          </a:p>
        </p:txBody>
      </p:sp>
      <p:sp>
        <p:nvSpPr>
          <p:cNvPr id="8" name="Номер слайда 7"/>
          <p:cNvSpPr txBox="1">
            <a:spLocks/>
          </p:cNvSpPr>
          <p:nvPr/>
        </p:nvSpPr>
        <p:spPr bwMode="auto">
          <a:xfrm>
            <a:off x="-53975" y="48037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</a:rPr>
              <a:t>23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16777</TotalTime>
  <Words>189</Words>
  <Application>Microsoft Office PowerPoint</Application>
  <PresentationFormat>Экран (16:9)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Солнцестояние</vt:lpstr>
      <vt:lpstr>Яркая</vt:lpstr>
      <vt:lpstr>О готовности отдела статистики к проведению федерального статистического наблюдения «Социально-демографическое обследование  (микроперепись населения)  2015 года»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croc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Приступили к АО</dc:title>
  <dc:creator>USR</dc:creator>
  <cp:lastModifiedBy>User</cp:lastModifiedBy>
  <cp:revision>1875</cp:revision>
  <dcterms:created xsi:type="dcterms:W3CDTF">2011-02-01T14:55:25Z</dcterms:created>
  <dcterms:modified xsi:type="dcterms:W3CDTF">2015-09-15T08:01:39Z</dcterms:modified>
</cp:coreProperties>
</file>